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3DEF-00DF-433E-95FF-983A80B5F24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504A-4E31-417F-9971-55DC82560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6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504A-4E31-417F-9971-55DC82560E6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4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6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8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4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7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59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91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36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1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46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19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A4A5-DBD2-4B0E-AB18-C1F3EDFE3B6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39DF-4388-46F6-800E-F4B288C6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2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503" y="140587"/>
            <a:ext cx="9144000" cy="1197325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Аннинский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1775" y="2464067"/>
            <a:ext cx="6143347" cy="417736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ПРИЕМОВ ЭЙДЕТИКИ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ПОЗНАВАТЕЛЬНО-РЕЧЕВОМ РАЗВИТИИ ДОШКОЛЬНИКОВ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lvl="0" algn="r" defTabSz="457200">
              <a:lnSpc>
                <a:spcPct val="100000"/>
              </a:lnSpc>
              <a:buClr>
                <a:srgbClr val="5FCBEF"/>
              </a:buClr>
              <a:buSzPct val="80000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457200">
              <a:lnSpc>
                <a:spcPct val="100000"/>
              </a:lnSpc>
              <a:buClr>
                <a:srgbClr val="5FCBEF"/>
              </a:buClr>
              <a:buSzPct val="80000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457200">
              <a:lnSpc>
                <a:spcPct val="100000"/>
              </a:lnSpc>
              <a:buClr>
                <a:srgbClr val="5FCBEF"/>
              </a:buClr>
              <a:buSzPct val="80000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Тонких Елена Юрьевна,</a:t>
            </a:r>
          </a:p>
          <a:p>
            <a:pPr lvl="0" algn="r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ассоциации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390" y="1459869"/>
            <a:ext cx="2938509" cy="389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462" y="1388847"/>
            <a:ext cx="4003829" cy="4673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299" y="1459869"/>
            <a:ext cx="2938174" cy="389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методу частичного показа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579850"/>
            <a:ext cx="4343401" cy="4740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419" y="1579850"/>
            <a:ext cx="4205594" cy="4626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87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ассоциации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236" y="0"/>
            <a:ext cx="7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6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ассоциации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396" y="3856839"/>
            <a:ext cx="2701956" cy="256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68" y="1500325"/>
            <a:ext cx="3581909" cy="3484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50" y="1500325"/>
            <a:ext cx="3541450" cy="3484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46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06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0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свободными ассоциациями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89" y="3599848"/>
            <a:ext cx="3484345" cy="3077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847" y="3622698"/>
            <a:ext cx="3662312" cy="3010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434" y="1222407"/>
            <a:ext cx="3662413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9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09939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«Память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кладовая ума,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перегородок,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укладывать,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и как  следует»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Суворов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91" y="201813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25258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31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66" y="204186"/>
            <a:ext cx="8932245" cy="229838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педагогов об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способе развития памяти и ассоциативно-образного мышления у детей дошкольного возраста.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502568"/>
            <a:ext cx="8620158" cy="414848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приемами эйдетики и их использованием в работе, а также с играми, которые способствуют развитию воображения, памяти и образного мышления.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-Расширить и обогатить знания педагогов о развитии ассоциативно-образного мышления у детей дошкольного возраста.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008" y="2573956"/>
            <a:ext cx="1828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5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0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15" y="211756"/>
            <a:ext cx="4533499" cy="3546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484" y="3927108"/>
            <a:ext cx="4013736" cy="270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316" y="211756"/>
            <a:ext cx="4331368" cy="3546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8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8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308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+ положительные эмоции =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усвоенная информация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539" y="2887579"/>
            <a:ext cx="7056922" cy="38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9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024" y="1"/>
            <a:ext cx="84426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851" y="3994484"/>
            <a:ext cx="2083534" cy="9048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6533"/>
            <a:ext cx="10515600" cy="118960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Цветовые ассоциации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733" y="2359635"/>
            <a:ext cx="3553717" cy="421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457" y="1367908"/>
            <a:ext cx="3161313" cy="3382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60" y="2359635"/>
            <a:ext cx="3684234" cy="421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74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Ассоциации, связанные с геометрическими фигурами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431" y="2681056"/>
            <a:ext cx="3194464" cy="390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998" y="1482571"/>
            <a:ext cx="3213347" cy="355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29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144</Words>
  <Application>Microsoft Office PowerPoint</Application>
  <PresentationFormat>Произвольный</PresentationFormat>
  <Paragraphs>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казенное дошкольное образовательное учреждение Аннинский детский сад № 7  общеразвивающего вида </vt:lpstr>
      <vt:lpstr>Цель: расширить и обогатить знания педагогов об эйдетике, как способе развития памяти и ассоциативно-образного мышления у детей дошкольного возраста. </vt:lpstr>
      <vt:lpstr>Слайд 3</vt:lpstr>
      <vt:lpstr>Слайд 4</vt:lpstr>
      <vt:lpstr>Слайд 5</vt:lpstr>
      <vt:lpstr>Воображение + положительные эмоции =  усвоенная информация </vt:lpstr>
      <vt:lpstr>Слайд 7</vt:lpstr>
      <vt:lpstr>Слайд 8</vt:lpstr>
      <vt:lpstr>Ассоциации, связанные с геометрическими фигурами </vt:lpstr>
      <vt:lpstr>Тактильные ассоциации </vt:lpstr>
      <vt:lpstr>Игры по методу частичного показа </vt:lpstr>
      <vt:lpstr>Предметные ассоциации </vt:lpstr>
      <vt:lpstr>Звуковые ассоциации</vt:lpstr>
      <vt:lpstr>Слайд 14</vt:lpstr>
      <vt:lpstr>Слайд 15</vt:lpstr>
      <vt:lpstr>Игры со свободными ассоциациями </vt:lpstr>
      <vt:lpstr>«Память есть кладовая ума,  в которой много перегородок, а потому надо всё укладывать, куда и как  следует» А. Суворов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Аннинский детский сад № 7  общеразвивающего вида</dc:title>
  <dc:creator>Борис Тонких</dc:creator>
  <cp:lastModifiedBy>Сад №7</cp:lastModifiedBy>
  <cp:revision>29</cp:revision>
  <dcterms:created xsi:type="dcterms:W3CDTF">2022-02-14T16:12:58Z</dcterms:created>
  <dcterms:modified xsi:type="dcterms:W3CDTF">2022-02-28T11:30:47Z</dcterms:modified>
</cp:coreProperties>
</file>